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1" d="100"/>
          <a:sy n="111" d="100"/>
        </p:scale>
        <p:origin x="1020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0.28000000000000003</c:v>
                </c:pt>
                <c:pt idx="2">
                  <c:v>0.24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0.16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0.26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0.2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0.23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0.26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0.23</c:v>
                </c:pt>
                <c:pt idx="1">
                  <c:v>0.42</c:v>
                </c:pt>
                <c:pt idx="2">
                  <c:v>0.35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0.19</c:v>
                </c:pt>
                <c:pt idx="1">
                  <c:v>0.34</c:v>
                </c:pt>
                <c:pt idx="2">
                  <c:v>0.47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0.46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0.87</c:v>
                </c:pt>
                <c:pt idx="1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0.95</c:v>
                </c:pt>
                <c:pt idx="1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0.26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0.36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H84002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H84002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Park Road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37 Park Road, Teddington, TW11 0AU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37%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H84002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Https://Gp-Patient.Co.Uk/Patientexperience/Results?Code=H84002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Park Road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52%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66%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76%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Park Road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37 Park Road, Teddington, TW11 0AU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H84002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37%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Https://Gp-Patient.Co.Uk/Patientexperience/Results?Code=H84002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Park Road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NICHOLLS, Emma (PARK ROAD SURGERY - H84002)</cp:lastModifiedBy>
  <cp:revision>254</cp:revision>
  <dcterms:created xsi:type="dcterms:W3CDTF">2022-02-15T10:00:54Z</dcterms:created>
  <dcterms:modified xsi:type="dcterms:W3CDTF">2026-05-18T11:22:15Z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